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618-DC28-4077-B3D1-6ABE0131C222}" type="datetimeFigureOut">
              <a:rPr lang="fa-IR" smtClean="0"/>
              <a:t>29/03/1443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B4CF-0823-4B02-90B0-913D3F5DBB5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3548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618-DC28-4077-B3D1-6ABE0131C222}" type="datetimeFigureOut">
              <a:rPr lang="fa-IR" smtClean="0"/>
              <a:t>29/03/1443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B4CF-0823-4B02-90B0-913D3F5DBB5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522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618-DC28-4077-B3D1-6ABE0131C222}" type="datetimeFigureOut">
              <a:rPr lang="fa-IR" smtClean="0"/>
              <a:t>29/03/1443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B4CF-0823-4B02-90B0-913D3F5DBB5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30090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618-DC28-4077-B3D1-6ABE0131C222}" type="datetimeFigureOut">
              <a:rPr lang="fa-IR" smtClean="0"/>
              <a:t>29/03/1443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B4CF-0823-4B02-90B0-913D3F5DBB5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35510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618-DC28-4077-B3D1-6ABE0131C222}" type="datetimeFigureOut">
              <a:rPr lang="fa-IR" smtClean="0"/>
              <a:t>29/03/1443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B4CF-0823-4B02-90B0-913D3F5DBB5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87932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618-DC28-4077-B3D1-6ABE0131C222}" type="datetimeFigureOut">
              <a:rPr lang="fa-IR" smtClean="0"/>
              <a:t>29/03/1443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B4CF-0823-4B02-90B0-913D3F5DBB5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3702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618-DC28-4077-B3D1-6ABE0131C222}" type="datetimeFigureOut">
              <a:rPr lang="fa-IR" smtClean="0"/>
              <a:t>29/03/1443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B4CF-0823-4B02-90B0-913D3F5DBB5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89143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618-DC28-4077-B3D1-6ABE0131C222}" type="datetimeFigureOut">
              <a:rPr lang="fa-IR" smtClean="0"/>
              <a:t>29/03/1443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B4CF-0823-4B02-90B0-913D3F5DBB5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96242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618-DC28-4077-B3D1-6ABE0131C222}" type="datetimeFigureOut">
              <a:rPr lang="fa-IR" smtClean="0"/>
              <a:t>29/03/1443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B4CF-0823-4B02-90B0-913D3F5DBB5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68558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618-DC28-4077-B3D1-6ABE0131C222}" type="datetimeFigureOut">
              <a:rPr lang="fa-IR" smtClean="0"/>
              <a:t>29/03/1443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B4CF-0823-4B02-90B0-913D3F5DBB5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97897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618-DC28-4077-B3D1-6ABE0131C222}" type="datetimeFigureOut">
              <a:rPr lang="fa-IR" smtClean="0"/>
              <a:t>29/03/1443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8B4CF-0823-4B02-90B0-913D3F5DBB5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13056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90618-DC28-4077-B3D1-6ABE0131C222}" type="datetimeFigureOut">
              <a:rPr lang="fa-IR" smtClean="0"/>
              <a:t>29/03/1443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8B4CF-0823-4B02-90B0-913D3F5DBB5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1108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61837" y="3593432"/>
            <a:ext cx="1847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fa-IR" dirty="0"/>
          </a:p>
        </p:txBody>
      </p:sp>
      <p:grpSp>
        <p:nvGrpSpPr>
          <p:cNvPr id="7" name="Group 6"/>
          <p:cNvGrpSpPr/>
          <p:nvPr/>
        </p:nvGrpSpPr>
        <p:grpSpPr>
          <a:xfrm>
            <a:off x="-96253" y="0"/>
            <a:ext cx="12288253" cy="6845528"/>
            <a:chOff x="-96253" y="0"/>
            <a:chExt cx="12288253" cy="684552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9598"/>
            <a:stretch/>
          </p:blipFill>
          <p:spPr>
            <a:xfrm>
              <a:off x="-1" y="0"/>
              <a:ext cx="12192001" cy="6845528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-96253" y="502122"/>
              <a:ext cx="12192000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fa-IR" sz="4000" dirty="0" smtClean="0"/>
                <a:t>__________________________________________</a:t>
              </a:r>
              <a:endParaRPr lang="fa-IR" sz="40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511380" y="1342798"/>
            <a:ext cx="7366716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3500" dirty="0" smtClean="0">
                <a:cs typeface="B Titr" panose="00000700000000000000" pitchFamily="2" charset="-78"/>
              </a:rPr>
              <a:t>عنوان مقاله</a:t>
            </a:r>
            <a:endParaRPr lang="fa-IR" sz="3500" dirty="0">
              <a:cs typeface="B Titr" panose="000007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4929" y="2032388"/>
            <a:ext cx="1077961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000" dirty="0" smtClean="0">
                <a:cs typeface="B Titr" panose="00000700000000000000" pitchFamily="2" charset="-78"/>
              </a:rPr>
              <a:t>نویسنده یا نویسندگان</a:t>
            </a:r>
            <a:endParaRPr lang="fa-IR" sz="2000" dirty="0">
              <a:cs typeface="B Titr" panose="000007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6283" y="2528217"/>
            <a:ext cx="10656908" cy="3231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500" dirty="0" smtClean="0">
                <a:cs typeface="B Titr" panose="00000700000000000000" pitchFamily="2" charset="-78"/>
              </a:rPr>
              <a:t>آدرس دانشگاه (</a:t>
            </a:r>
            <a:r>
              <a:rPr lang="en-US" sz="1500" dirty="0">
                <a:cs typeface="B Titr" panose="00000700000000000000" pitchFamily="2" charset="-78"/>
              </a:rPr>
              <a:t>affiliation</a:t>
            </a:r>
            <a:r>
              <a:rPr lang="fa-IR" sz="1500" dirty="0" smtClean="0">
                <a:cs typeface="B Titr" panose="00000700000000000000" pitchFamily="2" charset="-78"/>
              </a:rPr>
              <a:t>)</a:t>
            </a:r>
            <a:endParaRPr lang="fa-IR" sz="1500" dirty="0">
              <a:cs typeface="B Titr" panose="000007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2580" y="2962141"/>
            <a:ext cx="10871622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b="1" dirty="0" smtClean="0">
                <a:cs typeface="B Nazanin" panose="00000400000000000000" pitchFamily="2" charset="-78"/>
              </a:rPr>
              <a:t>چکیده فارسی</a:t>
            </a:r>
          </a:p>
          <a:p>
            <a:pPr algn="just"/>
            <a:endParaRPr lang="fa-IR" b="1" dirty="0">
              <a:cs typeface="B Nazanin" panose="00000400000000000000" pitchFamily="2" charset="-78"/>
            </a:endParaRPr>
          </a:p>
          <a:p>
            <a:pPr algn="just"/>
            <a:endParaRPr lang="fa-IR" b="1" dirty="0" smtClean="0">
              <a:cs typeface="B Nazanin" panose="00000400000000000000" pitchFamily="2" charset="-78"/>
            </a:endParaRPr>
          </a:p>
          <a:p>
            <a:pPr algn="just"/>
            <a:endParaRPr lang="fa-IR" b="1" dirty="0">
              <a:cs typeface="B Nazanin" panose="00000400000000000000" pitchFamily="2" charset="-78"/>
            </a:endParaRPr>
          </a:p>
          <a:p>
            <a:pPr algn="just"/>
            <a:endParaRPr lang="fa-IR" b="1" dirty="0" smtClean="0">
              <a:cs typeface="B Nazanin" panose="00000400000000000000" pitchFamily="2" charset="-78"/>
            </a:endParaRPr>
          </a:p>
          <a:p>
            <a:pPr algn="just"/>
            <a:endParaRPr lang="fa-IR" b="1" dirty="0">
              <a:cs typeface="B Nazanin" panose="00000400000000000000" pitchFamily="2" charset="-78"/>
            </a:endParaRPr>
          </a:p>
          <a:p>
            <a:pPr algn="just"/>
            <a:endParaRPr lang="fa-IR" b="1" dirty="0" smtClean="0">
              <a:cs typeface="B Nazanin" panose="00000400000000000000" pitchFamily="2" charset="-78"/>
            </a:endParaRPr>
          </a:p>
          <a:p>
            <a:pPr algn="just"/>
            <a:endParaRPr lang="fa-IR" b="1" dirty="0">
              <a:cs typeface="B Nazanin" panose="00000400000000000000" pitchFamily="2" charset="-78"/>
            </a:endParaRPr>
          </a:p>
          <a:p>
            <a:pPr algn="just"/>
            <a:endParaRPr lang="fa-IR" b="1" dirty="0" smtClean="0">
              <a:cs typeface="B Nazanin" panose="00000400000000000000" pitchFamily="2" charset="-78"/>
            </a:endParaRPr>
          </a:p>
          <a:p>
            <a:pPr algn="just"/>
            <a:endParaRPr lang="fa-IR" b="1" dirty="0">
              <a:cs typeface="B Nazanin" panose="00000400000000000000" pitchFamily="2" charset="-78"/>
            </a:endParaRPr>
          </a:p>
          <a:p>
            <a:pPr algn="just"/>
            <a:endParaRPr lang="fa-IR" b="1" dirty="0" smtClean="0">
              <a:cs typeface="B Nazanin" panose="00000400000000000000" pitchFamily="2" charset="-78"/>
            </a:endParaRPr>
          </a:p>
          <a:p>
            <a:pPr algn="just"/>
            <a:endParaRPr lang="fa-IR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5592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13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11</cp:revision>
  <dcterms:created xsi:type="dcterms:W3CDTF">2021-11-03T19:26:10Z</dcterms:created>
  <dcterms:modified xsi:type="dcterms:W3CDTF">2021-11-03T21:23:25Z</dcterms:modified>
</cp:coreProperties>
</file>